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8068A0-83B0-440C-B216-9E178EB44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2259AB4-0795-4AEC-916C-5BC791C9F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63812AA-A3A6-437A-8BAD-2F2C72BE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1AB561-13BD-4FFC-A0D0-6DF472B6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A0168A-0768-403D-93C7-63CEC4184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45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71D03-D9AC-406D-9FA8-9C9DDAF16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74646F4-8C8E-44B8-95CE-220A39978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302513-BD17-4952-8D60-C9AE6A189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1F1DB9-F375-4AD7-B5FD-4D6647D2C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57724E-9C62-4C9C-9D18-35DE35A3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60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C1B6BE7-8352-4A85-94DD-17A10B9FE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89D86A-4CB2-4DC9-9E01-F37FBF5E6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4A8D74-CBF4-4460-9B60-08F5CC57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3776E4-93A4-468C-9ABB-D693AC4CB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C9C674-0B1F-4F01-975A-F731486F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321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BCF31B-4C05-4A02-AED2-C1E4C799E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056A38-86AD-471E-B89C-97F9B85B2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CA9784-79C6-4823-9E5F-71E69978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4AF67D-73AB-4330-AEA1-F9529BA58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425025-358B-4820-9833-F82C25356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39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9BBECA-9C55-409B-9638-266E78605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9EEC9B7-44EC-4A43-ABC8-2589364C5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5DD2FC-3F64-4B2E-8A54-E650A2320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135D15-D123-4D9C-BEFC-5AB5D23A3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D38C35-67F0-4E97-9B21-FE9E48B07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80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00B0E-D1DB-4350-885C-E6EAA722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FEFBB2-1E45-402F-9EA3-B9B90DDD4F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730116-4292-4C60-98FA-15F4599EF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017A26-0C4B-49E1-AB84-D35E1A0A7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9D42EF-BA20-4193-87F4-876523025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5B37DF2-6784-48F6-9C0C-A87FE720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7666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89D1F1-EF86-4D63-84D2-E554642D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F44FADC-EEBD-4FF4-80CD-526A177AA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F99F5FE-9BAF-4B1C-AC9D-3480D4D0A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965E7B6-B65E-44FB-89C0-874158461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4C62A71-A758-4BC4-916C-94C2317A2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8F9D283-2ADF-4EEF-A68B-E445A6423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0FE511B-9D82-4DCC-A8AB-7E8225121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3B72428-64CE-4E5D-87B7-9D6AF5D60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8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7E06AB-426D-4099-8EE5-8BC2AF148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DFB078-DBF2-4D27-9FC6-2F6E7B8F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B74217F-B0A3-4CC0-82C7-D88C220B4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9767434-5B7F-49C2-9033-657ECB870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67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7FCB8A2-D3AD-4DB4-8424-2D846092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B7415A1-184E-4EA6-ACD4-7C84D3172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DFCA146-F519-4867-8EFA-CCA62630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429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F56AE2-FB33-46E3-88E6-DB69085F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28734D-6D47-40FB-8A85-15D0FF7C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D91EBB2-B6A7-4349-8CE0-30C5322EB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A820451-4074-4F41-9265-D23552DA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B79D23-D802-4283-B1DB-81EAA959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3E44CD-28FD-42E8-97C8-D7FA46F72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561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1C1FAA-C4D1-4CC3-A124-5E32C17E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D868B14-3581-4CFD-9CA1-5D09C0B893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1ECE49B-7B46-4B7E-BDCE-FD87BA553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1448D9-763E-45F4-9A1A-287044A7A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8762CED-ABA4-48DF-B79A-C6809A55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093375-88F5-4EB0-B2F8-A8919DC8F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03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F26E20A-4972-4B73-AF3D-48193E95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5E9D55-94D4-4D4D-8394-0AF7CF74F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626B07-F954-4D5D-9E69-0A7E1127B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30C51-A79A-4CB7-BE60-70FAEF1EAB16}" type="datetimeFigureOut">
              <a:rPr lang="zh-CN" altLang="en-US" smtClean="0"/>
              <a:t>2022/3/21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0B872B-84C2-4E4C-B2E4-F4270AEA9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882556-9753-4875-AB1A-25CE65DE0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06A97-47DD-4AAB-9EA6-65505C4F7A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484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9185A1FF-244C-48D2-A1C5-BE869409C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1" y="260527"/>
            <a:ext cx="8417366" cy="2853063"/>
          </a:xfrm>
        </p:spPr>
        <p:txBody>
          <a:bodyPr>
            <a:normAutofit/>
          </a:bodyPr>
          <a:lstStyle/>
          <a:p>
            <a:pPr indent="-540000" algn="l"/>
            <a:r>
              <a:rPr lang="en-US" altLang="zh-CN" sz="4000" dirty="0"/>
              <a:t>1</a:t>
            </a:r>
            <a:r>
              <a:rPr lang="zh-CN" altLang="en-US" sz="4000" dirty="0"/>
              <a:t>、一个内直径是</a:t>
            </a:r>
            <a:r>
              <a:rPr lang="en-US" altLang="zh-CN" sz="4000" dirty="0"/>
              <a:t>8cm</a:t>
            </a:r>
            <a:r>
              <a:rPr lang="zh-CN" altLang="en-US" sz="4000" dirty="0"/>
              <a:t>的瓶子里，水的高度是</a:t>
            </a:r>
            <a:r>
              <a:rPr lang="en-US" altLang="zh-CN" sz="4000" dirty="0"/>
              <a:t>6cm</a:t>
            </a:r>
            <a:r>
              <a:rPr lang="zh-CN" altLang="en-US" sz="4000" dirty="0"/>
              <a:t>，把瓶盖拧紧倒置放平，无水部分是圆柱形，高度是</a:t>
            </a:r>
            <a:r>
              <a:rPr lang="en-US" altLang="zh-CN" sz="4000" dirty="0"/>
              <a:t>19cm</a:t>
            </a:r>
            <a:r>
              <a:rPr lang="zh-CN" altLang="en-US" sz="4000" dirty="0"/>
              <a:t>。这个瓶子的容积是多少？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ADCD5DC-637A-4513-AD6F-06F6ADF6F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5563" y="156355"/>
            <a:ext cx="3368391" cy="2227386"/>
          </a:xfrm>
          <a:prstGeom prst="rect">
            <a:avLst/>
          </a:prstGeom>
        </p:spPr>
      </p:pic>
      <p:sp>
        <p:nvSpPr>
          <p:cNvPr id="6" name="副标题 2">
            <a:extLst>
              <a:ext uri="{FF2B5EF4-FFF2-40B4-BE49-F238E27FC236}">
                <a16:creationId xmlns:a16="http://schemas.microsoft.com/office/drawing/2014/main" id="{FC34A810-84C8-4162-B28B-8BE265587B44}"/>
              </a:ext>
            </a:extLst>
          </p:cNvPr>
          <p:cNvSpPr txBox="1">
            <a:spLocks/>
          </p:cNvSpPr>
          <p:nvPr/>
        </p:nvSpPr>
        <p:spPr>
          <a:xfrm>
            <a:off x="101598" y="2767758"/>
            <a:ext cx="11932355" cy="10992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540000" algn="l"/>
            <a:r>
              <a:rPr lang="en-US" altLang="zh-CN" sz="4000" dirty="0"/>
              <a:t>2</a:t>
            </a:r>
            <a:r>
              <a:rPr lang="zh-CN" altLang="en-US" sz="4000" dirty="0"/>
              <a:t>、一个圆锥形沙堆，底面积是</a:t>
            </a:r>
            <a:r>
              <a:rPr lang="en-US" altLang="zh-CN" sz="4000" dirty="0"/>
              <a:t>30</a:t>
            </a:r>
            <a:r>
              <a:rPr lang="zh-CN" altLang="en-US" sz="4000" dirty="0"/>
              <a:t>平方米，高是</a:t>
            </a:r>
            <a:r>
              <a:rPr lang="en-US" altLang="zh-CN" sz="4000" dirty="0"/>
              <a:t>0.6</a:t>
            </a:r>
            <a:r>
              <a:rPr lang="zh-CN" altLang="en-US" sz="4000" dirty="0"/>
              <a:t>米，把这堆沙子铺入长</a:t>
            </a:r>
            <a:r>
              <a:rPr lang="en-US" altLang="zh-CN" sz="4000" dirty="0"/>
              <a:t>5</a:t>
            </a:r>
            <a:r>
              <a:rPr lang="zh-CN" altLang="en-US" sz="4000" dirty="0"/>
              <a:t>米，宽</a:t>
            </a:r>
            <a:r>
              <a:rPr lang="en-US" altLang="zh-CN" sz="4000" dirty="0"/>
              <a:t>2</a:t>
            </a:r>
            <a:r>
              <a:rPr lang="zh-CN" altLang="en-US" sz="4000" dirty="0"/>
              <a:t>米的坑内，可以铺多厚？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8185CB8D-AE8D-4592-AA9E-434D4D49A901}"/>
              </a:ext>
            </a:extLst>
          </p:cNvPr>
          <p:cNvSpPr txBox="1">
            <a:spLocks/>
          </p:cNvSpPr>
          <p:nvPr/>
        </p:nvSpPr>
        <p:spPr>
          <a:xfrm>
            <a:off x="101599" y="3867000"/>
            <a:ext cx="9323755" cy="285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540000" algn="l"/>
            <a:r>
              <a:rPr lang="en-US" altLang="zh-CN" sz="4000" dirty="0"/>
              <a:t>3</a:t>
            </a:r>
            <a:r>
              <a:rPr lang="zh-CN" altLang="en-US" sz="4000" dirty="0"/>
              <a:t>、一个底面内径是</a:t>
            </a:r>
            <a:r>
              <a:rPr lang="en-US" altLang="zh-CN" sz="4000" dirty="0"/>
              <a:t>24cm</a:t>
            </a:r>
            <a:r>
              <a:rPr lang="zh-CN" altLang="en-US" sz="4000" dirty="0"/>
              <a:t>的圆柱形杯中装有水，水里浸没一个底面半径是</a:t>
            </a:r>
            <a:r>
              <a:rPr lang="en-US" altLang="zh-CN" sz="4000" dirty="0"/>
              <a:t>6cm</a:t>
            </a:r>
            <a:r>
              <a:rPr lang="zh-CN" altLang="en-US" sz="4000" dirty="0"/>
              <a:t>，高是</a:t>
            </a:r>
            <a:r>
              <a:rPr lang="en-US" altLang="zh-CN" sz="4000" dirty="0"/>
              <a:t>9cm</a:t>
            </a:r>
            <a:r>
              <a:rPr lang="zh-CN" altLang="en-US" sz="4000" dirty="0"/>
              <a:t>的圆锥体铁块，当铁块从杯中取出时，杯中水面会下降多少厘米？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E72C2BE-DD05-4B8C-BA6F-771EF4AB3B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0169" y="3947995"/>
            <a:ext cx="2338968" cy="269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8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134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MuZeel</dc:creator>
  <cp:lastModifiedBy>MuZeel</cp:lastModifiedBy>
  <cp:revision>1</cp:revision>
  <dcterms:created xsi:type="dcterms:W3CDTF">2022-03-21T02:44:16Z</dcterms:created>
  <dcterms:modified xsi:type="dcterms:W3CDTF">2022-03-21T02:59:34Z</dcterms:modified>
</cp:coreProperties>
</file>